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348" y="-9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8D189-9386-41B1-9EF8-1FC69F2D286D}" type="datetimeFigureOut">
              <a:rPr lang="uk-UA" smtClean="0"/>
              <a:t>21.12.2013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E5107-11D4-4F23-B77E-312E5156E3F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5107-11D4-4F23-B77E-312E5156E3FD}" type="slidenum">
              <a:rPr lang="uk-UA" smtClean="0"/>
              <a:t>4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авославие\Воскресная школа\shapes of churches\73b9fd962678adbfaa3b93db874d37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412637" cy="6858000"/>
          </a:xfrm>
          <a:prstGeom prst="rect">
            <a:avLst/>
          </a:prstGeom>
          <a:noFill/>
        </p:spPr>
      </p:pic>
      <p:pic>
        <p:nvPicPr>
          <p:cNvPr id="4" name="Рисунок 3" descr="D:\Православие\Воскресная школа\shapes of churches\sobor_vozrozhdenie_014b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86322"/>
            <a:ext cx="2928926" cy="2071678"/>
          </a:xfrm>
          <a:prstGeom prst="ellipse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028" name="Picture 4" descr="D:\Православие\Воскресная школа\shapes of churches\2475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0"/>
            <a:ext cx="3000364" cy="2143116"/>
          </a:xfrm>
          <a:prstGeom prst="ellipse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029" name="Picture 5" descr="D:\Православие\Воскресная школа\shapes of churches\57892868_img_99fe478d1222361c5c01fe1ccaaff75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1785926"/>
            <a:ext cx="3060696" cy="2215259"/>
          </a:xfrm>
          <a:prstGeom prst="ellipse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030" name="Picture 6" descr="D:\Православие\Воскресная школа\shapes of churches\default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6" y="4500570"/>
            <a:ext cx="2857488" cy="2143116"/>
          </a:xfrm>
          <a:prstGeom prst="ellipse">
            <a:avLst/>
          </a:prstGeom>
          <a:ln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031" name="Picture 7" descr="D:\Православие\Воскресная школа\shapes of churches\chrismation-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570" y="0"/>
            <a:ext cx="2438400" cy="1709737"/>
          </a:xfrm>
          <a:prstGeom prst="ellipse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032" name="Picture 8" descr="D:\Православие\Воскресная школа\shapes of churches\1271393798_2_FT4462_m-00021685-a-0000436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58" y="2071678"/>
            <a:ext cx="1920875" cy="2560637"/>
          </a:xfrm>
          <a:prstGeom prst="ellipse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033" name="Picture 9" descr="D:\Православие\Воскресная школа\shapes of churches\800px-Kheirotonia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71802" y="4857760"/>
            <a:ext cx="3002236" cy="2000240"/>
          </a:xfrm>
          <a:prstGeom prst="ellipse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Православие\Воскресная школа\shapes of churches\104196344_4059776_92f474710b0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857356" y="5411450"/>
            <a:ext cx="607223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Крещение</a:t>
            </a:r>
            <a:r>
              <a:rPr lang="ru-RU" sz="88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uk-UA" sz="88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Православие\Воскресная школа\shapes of churches\0070-038-Miropomazani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5411451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Миро помазание</a:t>
            </a:r>
            <a:endParaRPr lang="uk-UA" sz="88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Православие\Воскресная школа\shapes of churches\bc019e7ad7db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5411450"/>
            <a:ext cx="74295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Покаяние </a:t>
            </a:r>
            <a:endParaRPr lang="uk-UA" sz="88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Православие\Воскресная школа\shapes of churches\222664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46" y="0"/>
            <a:ext cx="592935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D:\Православие\Воскресная школа\shapes of churches\DSCN9037m_153710648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771896" cy="3714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D:\Православие\Воскресная школа\shapes of churches\2475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14752"/>
            <a:ext cx="5179915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00100" y="5411450"/>
            <a:ext cx="69294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Причастие</a:t>
            </a:r>
            <a:endParaRPr lang="uk-UA" sz="88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Православие\Воскресная школа\shapes of churches\0075-041-Venchani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857356" y="5411450"/>
            <a:ext cx="607223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Венчание</a:t>
            </a:r>
            <a:r>
              <a:rPr lang="ru-RU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</a:t>
            </a:r>
            <a:endParaRPr lang="uk-UA" sz="88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Православие\Воскресная школа\shapes of churches\soborovanie-mar2010_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2844" y="5411450"/>
            <a:ext cx="82868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Соборование</a:t>
            </a:r>
            <a:endParaRPr lang="uk-UA" sz="88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Православие\Воскресная школа\shapes of churches\800px-Kheirotoni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5411450"/>
            <a:ext cx="79295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Священство</a:t>
            </a:r>
            <a:r>
              <a:rPr lang="ru-RU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</a:t>
            </a:r>
            <a:endParaRPr lang="uk-UA" sz="88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9</Words>
  <PresentationFormat>Экран (4:3)</PresentationFormat>
  <Paragraphs>8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Валентина</dc:creator>
  <cp:lastModifiedBy>Валя</cp:lastModifiedBy>
  <cp:revision>4</cp:revision>
  <dcterms:created xsi:type="dcterms:W3CDTF">2013-12-20T18:43:33Z</dcterms:created>
  <dcterms:modified xsi:type="dcterms:W3CDTF">2013-12-21T11:51:25Z</dcterms:modified>
</cp:coreProperties>
</file>