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143000"/>
            <a:ext cx="716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Восток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</cp:revision>
  <dcterms:created xsi:type="dcterms:W3CDTF">2013-12-08T09:10:14Z</dcterms:created>
  <dcterms:modified xsi:type="dcterms:W3CDTF">2013-12-08T09:11:50Z</dcterms:modified>
</cp:coreProperties>
</file>