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Svt_Illinskii\курс Храмоведение\Жертвенник\zhertven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816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48200" y="5791200"/>
            <a:ext cx="449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Irmologion Ucs" pitchFamily="2" charset="0"/>
              </a:rPr>
              <a:t>Жертвенник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Svt_Illinskii\курс Храмоведение\Жертвенник\63-580x4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трелка вниз 2"/>
          <p:cNvSpPr/>
          <p:nvPr/>
        </p:nvSpPr>
        <p:spPr>
          <a:xfrm rot="17745918">
            <a:off x="788433" y="1957420"/>
            <a:ext cx="609600" cy="21336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219200"/>
            <a:ext cx="234294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rmologion Ucs" pitchFamily="2" charset="0"/>
              </a:rPr>
              <a:t>Агнец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 rot="2483769">
            <a:off x="7805694" y="1502411"/>
            <a:ext cx="308838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5000" y="1371600"/>
            <a:ext cx="34792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mologion Ucs" pitchFamily="2" charset="0"/>
              </a:rPr>
              <a:t>Богородичная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mologion Ucs" pitchFamily="2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20372985">
            <a:off x="1450832" y="5516974"/>
            <a:ext cx="2438400" cy="4572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10165386">
            <a:off x="5812446" y="4029905"/>
            <a:ext cx="2438400" cy="4572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48006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ologion Ucs" pitchFamily="2" charset="0"/>
              </a:rPr>
              <a:t>за 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ologion Ucs" pitchFamily="2" charset="0"/>
              </a:rPr>
              <a:t>живых 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mologion Ucs" pitchFamily="2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53200" y="4343400"/>
            <a:ext cx="25908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mologion Ucs" pitchFamily="2" charset="0"/>
              </a:rPr>
              <a:t>за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у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mologion Ucs" pitchFamily="2" charset="0"/>
              </a:rPr>
              <a:t>мерших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mologion Ucs" pitchFamily="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Svt_Illinskii\курс Храмоведение\Жертвенник\0_40027_28d96b77_xl_resi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трелка вправо 2"/>
          <p:cNvSpPr/>
          <p:nvPr/>
        </p:nvSpPr>
        <p:spPr>
          <a:xfrm rot="11082064">
            <a:off x="5029200" y="3733800"/>
            <a:ext cx="3048000" cy="5334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265595">
            <a:off x="5435461" y="3009136"/>
            <a:ext cx="2971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mologion Ucs" pitchFamily="2" charset="0"/>
                <a:ea typeface="Times New Roman" pitchFamily="18" charset="0"/>
                <a:cs typeface="Times New Roman" pitchFamily="18" charset="0"/>
              </a:rPr>
              <a:t>Дискос </a:t>
            </a:r>
            <a:endParaRPr kumimoji="0" lang="ru-RU" sz="36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Svt_Illinskii\курс Храмоведение\Жертвенник\1533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трелка вправо 2"/>
          <p:cNvSpPr/>
          <p:nvPr/>
        </p:nvSpPr>
        <p:spPr>
          <a:xfrm>
            <a:off x="1371600" y="5410200"/>
            <a:ext cx="3657600" cy="685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57200" y="4648200"/>
            <a:ext cx="37407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rmologion Ucs" pitchFamily="2" charset="0"/>
                <a:ea typeface="Times New Roman" pitchFamily="18" charset="0"/>
                <a:cs typeface="Times New Roman" pitchFamily="18" charset="0"/>
              </a:rPr>
              <a:t>Девятичинная</a:t>
            </a:r>
            <a:r>
              <a:rPr kumimoji="0" lang="ru-RU" sz="440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rmologion Ucs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rmologion Ucs" pitchFamily="2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dirty="0" smtClean="0"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Иоанн Креститель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2. Пророки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3. Апостолы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4. Святители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5. Мученики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6. Преподобные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7. Бессребреники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8.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Иоаким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и Анна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9. Святого, имени которого совершается Литургия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:\Svt_Illinskii\курс Храмоведение\Жертвенник\zvezdit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трелка вниз 2"/>
          <p:cNvSpPr/>
          <p:nvPr/>
        </p:nvSpPr>
        <p:spPr>
          <a:xfrm rot="17771563">
            <a:off x="2881831" y="301671"/>
            <a:ext cx="569942" cy="2362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14656275">
            <a:off x="6222104" y="4367630"/>
            <a:ext cx="652116" cy="2362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62200" y="457200"/>
            <a:ext cx="274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Irmologion Ucs" pitchFamily="2" charset="0"/>
              </a:rPr>
              <a:t>Звездица </a:t>
            </a:r>
            <a:endParaRPr lang="ru-RU" sz="4000" b="1" dirty="0">
              <a:solidFill>
                <a:schemeClr val="bg1"/>
              </a:solidFill>
              <a:latin typeface="Irmologion Ucs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6600" y="5181600"/>
            <a:ext cx="3505200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mologion Ucs" pitchFamily="2" charset="0"/>
              </a:rPr>
              <a:t>Покровцы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mologion Ucs" pitchFamily="2" charset="0"/>
              </a:rPr>
              <a:t> </a:t>
            </a:r>
          </a:p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mologion Ucs" pitchFamily="2" charset="0"/>
              </a:rPr>
              <a:t>Воздух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mologion Ucs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47</Words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6</cp:revision>
  <dcterms:created xsi:type="dcterms:W3CDTF">2013-11-09T14:20:40Z</dcterms:created>
  <dcterms:modified xsi:type="dcterms:W3CDTF">2013-11-09T15:27:10Z</dcterms:modified>
</cp:coreProperties>
</file>