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7C83F-9822-4412-954B-ABC2F626EC40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BB27C-1E71-4CC4-B751-C383E67BA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BB27C-1E71-4CC4-B751-C383E67BAB5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Svt_Illinskii\курс Храмоведение\Новая папка\шуйский-иконостас-4-хя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652"/>
            <a:ext cx="9143999" cy="693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5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-16598"/>
            <a:ext cx="8534400" cy="687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0"/>
            <a:ext cx="708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0"/>
            <a:ext cx="863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6629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934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3203"/>
            <a:ext cx="6781800" cy="636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800"/>
            <a:ext cx="65532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100"/>
            <a:ext cx="7239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692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0"/>
            <a:ext cx="510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</Words>
  <PresentationFormat>Экран (4:3)</PresentationFormat>
  <Paragraphs>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9</cp:revision>
  <dcterms:created xsi:type="dcterms:W3CDTF">2013-11-15T17:12:35Z</dcterms:created>
  <dcterms:modified xsi:type="dcterms:W3CDTF">2013-11-16T10:32:48Z</dcterms:modified>
</cp:coreProperties>
</file>