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F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Svt_Illinskii\Алтарь\вш\418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0"/>
            <a:ext cx="8763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mologion Ucs" pitchFamily="2" charset="0"/>
              </a:rPr>
              <a:t>Алтарь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– 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главная часть храма.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гр. – «возвышенный жертвенник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vt_Illinskii\Алтарь\вш\Sl-Prestol-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5638800" cy="6807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181600"/>
            <a:ext cx="861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rmologion Ucs" pitchFamily="2" charset="0"/>
              </a:rPr>
              <a:t>Запрестольный крест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rmologion Uc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Svt_Illinskii\Алтарь\вш\8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0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0" y="5410200"/>
            <a:ext cx="31073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</a:rPr>
              <a:t>Кадило 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vt_Illinskii\Алтарь\вш\fotor1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86200" y="5486400"/>
            <a:ext cx="48675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rmologion Ucs" pitchFamily="2" charset="0"/>
              </a:rPr>
              <a:t>Горнее место 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rmologion Uc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vt_Illinskii\Алтарь\вш\dsc_035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67818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vt_Illinskii\Алтарь\вш\29128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39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60905" y="5657671"/>
            <a:ext cx="498309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rmologion Ucs" pitchFamily="2" charset="0"/>
              </a:rPr>
              <a:t>Жертвенник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vt_Illinskii\ВШ\ru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Svt_Illinskii\Алтарь\вш\219_000629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4038600"/>
            <a:ext cx="4226429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</a:rPr>
              <a:t>Солея </a:t>
            </a:r>
            <a:endParaRPr lang="ru-RU" b="1" spc="150" dirty="0">
              <a:ln w="11430"/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vt_Illinskii\Алтарь\вш\amvon_zachatyevskii_640x480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484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5029200"/>
            <a:ext cx="39621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rmologion Ucs" pitchFamily="2" charset="0"/>
              </a:rPr>
              <a:t>Амвон </a:t>
            </a: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Svt_Illinskii\Алтарь\вш\fotor1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Svt_Illinskii\Алтарь\вш\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5562600" cy="4114800"/>
          </a:xfrm>
          <a:prstGeom prst="rect">
            <a:avLst/>
          </a:prstGeom>
          <a:noFill/>
        </p:spPr>
      </p:pic>
      <p:pic>
        <p:nvPicPr>
          <p:cNvPr id="4098" name="Picture 2" descr="F:\Svt_Illinskii\Алтарь\вш\12-04-15 pasha 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325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457200"/>
            <a:ext cx="361092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mologion Ucs" pitchFamily="2" charset="0"/>
              </a:rPr>
              <a:t>Клиросы 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mologion Uc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Svt_Illinskii\Алтарь\вш\es2395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0794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</a:rPr>
              <a:t>Престол 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vt_Illinskii\Алтарь\вш\642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4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67200" y="228600"/>
            <a:ext cx="47201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</a:rPr>
              <a:t>Семисвечник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</a:rPr>
              <a:t> 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Svt_Illinskii\Алтарь\вш\0184-097-Semisvec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</Words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10</cp:revision>
  <dcterms:created xsi:type="dcterms:W3CDTF">2013-10-13T10:01:44Z</dcterms:created>
  <dcterms:modified xsi:type="dcterms:W3CDTF">2013-10-18T09:24:48Z</dcterms:modified>
</cp:coreProperties>
</file>